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69" r:id="rId4"/>
    <p:sldId id="270" r:id="rId5"/>
    <p:sldId id="271" r:id="rId6"/>
    <p:sldId id="272" r:id="rId7"/>
    <p:sldId id="257" r:id="rId8"/>
    <p:sldId id="258" r:id="rId9"/>
    <p:sldId id="266" r:id="rId10"/>
    <p:sldId id="267" r:id="rId11"/>
    <p:sldId id="260" r:id="rId12"/>
    <p:sldId id="264" r:id="rId13"/>
    <p:sldId id="268" r:id="rId14"/>
    <p:sldId id="273" r:id="rId15"/>
    <p:sldId id="261" r:id="rId16"/>
    <p:sldId id="265" r:id="rId17"/>
    <p:sldId id="26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734361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067405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238461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856216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38616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767512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704667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348399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20897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194449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0887246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079511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49426099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8033275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033652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006323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E8BB0-9677-46AE-BB89-E832DB513813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DE1ABF-1AC2-45CC-BEA5-797B48E23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211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dXLouT4LduQ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5561"/>
          </a:xfrm>
        </p:spPr>
        <p:txBody>
          <a:bodyPr/>
          <a:lstStyle/>
          <a:p>
            <a:r>
              <a:rPr lang="ru-RU" dirty="0"/>
              <a:t>Творческий проект «Забавный котик» </a:t>
            </a:r>
          </a:p>
        </p:txBody>
      </p:sp>
      <p:pic>
        <p:nvPicPr>
          <p:cNvPr id="4" name="Объект 3" descr="https://www.diets.ru/data/cache/2012oct/01/59/1011678_83319-700x50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046" b="7659"/>
          <a:stretch/>
        </p:blipFill>
        <p:spPr bwMode="auto">
          <a:xfrm>
            <a:off x="3295963" y="1506829"/>
            <a:ext cx="3697265" cy="4552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56834" y="6181858"/>
            <a:ext cx="6143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Руководитель объединения « Фантазия» Стаханова НН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124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9706" y="244700"/>
            <a:ext cx="7792933" cy="4593940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Приветствую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Вас,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мы завершаем работу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с Вами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 над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Творческим проектом «Забавный котик».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Из предыдущих занятий ВЫ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узнали как выполнить из различных материалов  забавного Котика и что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Кошки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- необыкновенные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животные. И, конечно же, именно сегодня мы поговорим о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том, как можно применить  нашу Кошечку в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обычной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жизни. Ваш котик может выступать как артист?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Конечно! Если сделать на Ваш пальчик чехольчик и прикрепить к нему Котика, получится –пальчиковая кукла, и тогда можно поздравить не только друга с днем рождения, но и устроить Сказочное представление.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К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ошки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не только кушают рыбку и пьют молоко, но и выступают в театре, как актеры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! Одним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из самых необычных театров не только России, но и всего мира является «Театр Кошек» под руководством Юрия </a:t>
            </a:r>
            <a:r>
              <a:rPr lang="ru-RU" dirty="0" err="1" smtClean="0">
                <a:solidFill>
                  <a:schemeClr val="tx1"/>
                </a:solidFill>
                <a:cs typeface="Times New Roman" pitchFamily="18" charset="0"/>
              </a:rPr>
              <a:t>Куклачёва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«Театр кошек» начал свою работу в Москве ещё в 90-е годы, а с 2005 года он стал Государственным «Театром кошек» в Москве </a:t>
            </a:r>
            <a: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  <a:t>и единственным в мире!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endParaRPr lang="ru-RU" dirty="0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03784" y="4525107"/>
            <a:ext cx="2461846" cy="2145323"/>
          </a:xfrm>
          <a:prstGeom prst="rect">
            <a:avLst/>
          </a:prstGeom>
          <a:noFill/>
        </p:spPr>
      </p:pic>
      <p:pic>
        <p:nvPicPr>
          <p:cNvPr id="7" name="Рисунок 6" descr="C:\Users\user\Desktop\2019-2020\Расписание\Дистанцион. об\Задание дистант\Фото котик\Новые котики\котики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963" t="47364" r="23406" b="24255"/>
          <a:stretch/>
        </p:blipFill>
        <p:spPr bwMode="auto">
          <a:xfrm>
            <a:off x="0" y="445477"/>
            <a:ext cx="1547446" cy="2615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68222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9395" y="601420"/>
            <a:ext cx="8596668" cy="388077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В </a:t>
            </a:r>
            <a:r>
              <a:rPr lang="ru-RU" dirty="0" smtClean="0"/>
              <a:t>«Театре кошек» работают 200 пушистых артистов 38 пород. Это единственное место на планете, где животных зовут не просто кошками, а называют артистами. Кошкам предоставлена полная свобода, чтобы максимально проявить свои творческие способности. Кроме кошек, в представлениях участвуют и собаки. В театре работают три коллектива династии </a:t>
            </a:r>
            <a:r>
              <a:rPr lang="ru-RU" dirty="0" err="1" smtClean="0"/>
              <a:t>Куклачёвых</a:t>
            </a:r>
            <a:r>
              <a:rPr lang="ru-RU" dirty="0" smtClean="0"/>
              <a:t>. Театр Кошек популярен во всех странах мира, удостоен множества международных наград и любим зрителями всех возрастов.</a:t>
            </a:r>
          </a:p>
          <a:p>
            <a:endParaRPr lang="ru-RU" dirty="0"/>
          </a:p>
        </p:txBody>
      </p:sp>
      <p:pic>
        <p:nvPicPr>
          <p:cNvPr id="4" name="Рисунок 3" descr="C:\Users\user\Downloads\1-Выступления кошек Юрия Куклачева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798276" y="3588889"/>
            <a:ext cx="2895601" cy="2612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63415" y="2895600"/>
            <a:ext cx="2868639" cy="230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avatars.mds.yandex.net/get-zen_doc/162989/pub_5d5174e6a660d700afe07a20_5d51aed8e3062c00ae587181/scale_1200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390185" y="272750"/>
            <a:ext cx="2590800" cy="1731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217693" y="2813539"/>
            <a:ext cx="3204122" cy="2429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2841" y="636589"/>
            <a:ext cx="8596668" cy="388077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Еще </a:t>
            </a:r>
            <a:r>
              <a:rPr lang="ru-RU" dirty="0" smtClean="0"/>
              <a:t>один знаменитый необычный театр - </a:t>
            </a:r>
            <a:r>
              <a:rPr lang="ru-RU" dirty="0" smtClean="0"/>
              <a:t>зверей, где выступают кошки - </a:t>
            </a:r>
            <a:r>
              <a:rPr lang="ru-RU" dirty="0" smtClean="0"/>
              <a:t>«Уголок дедушки Дурова» был открыт в 1912 году первым Заслуженным цирковым артистом России Владимиром Леонидовичем Дуровым.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Он</a:t>
            </a:r>
            <a:r>
              <a:rPr lang="ru-RU" dirty="0" smtClean="0"/>
              <a:t> разработал свой метод дрессировки - отказался от хлыста и палки при работе с животными. Благодаря доброму отношению к животным, В. Л. Дурову удалось создать уникальный театр. Среди артистов театра такие животные, как бегемоты, слоны, тигры, собаки, кошки, голуби и вороны. При театре существует музей и работает знаменитый аттракцион «Мышиная железная дорога» с участием белых мышей. </a:t>
            </a:r>
          </a:p>
          <a:p>
            <a:endParaRPr lang="ru-RU" dirty="0"/>
          </a:p>
        </p:txBody>
      </p:sp>
      <p:pic>
        <p:nvPicPr>
          <p:cNvPr id="4" name="Рисунок 3" descr="https://pscrimea.files.wordpress.com/2018/09/tass_437548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331569" y="1172308"/>
            <a:ext cx="2672862" cy="4290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Фото1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567354" y="3681046"/>
            <a:ext cx="5369169" cy="2942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4564" y="495912"/>
            <a:ext cx="8596668" cy="388077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Здание театра сохранилось практически в том же виде, каким оно было в начале XX века. Парадная лестница украшена фигурами доисторических животных, которых В. Л. Дуров вылепил сам.</a:t>
            </a:r>
            <a:endParaRPr lang="ru-RU" dirty="0"/>
          </a:p>
        </p:txBody>
      </p:sp>
      <p:pic>
        <p:nvPicPr>
          <p:cNvPr id="4" name="Рисунок 3" descr="https://www.ugolokdurova.ru/sites/default/files/styles/435x290/public/img007_6.jpg?itok=hnQFAQM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376246" y="2003925"/>
            <a:ext cx="3048000" cy="2743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dsc05038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93078" y="1805353"/>
            <a:ext cx="2391508" cy="3259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www.ugolokdurova.ru/sites/default/files/styles/435x290/public/img008_4.jpg?itok=n-VyOauY"/>
          <p:cNvPicPr/>
          <p:nvPr/>
        </p:nvPicPr>
        <p:blipFill>
          <a:blip r:embed="rId4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97970" y="1711571"/>
            <a:ext cx="2989384" cy="348175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195753" y="5767755"/>
            <a:ext cx="10711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Теперь Мы с Вами вернемся к нашему Котику и сделаем  Пальчиковую куклу «Забавный котик».</a:t>
            </a: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6995" y="683481"/>
            <a:ext cx="8596668" cy="38807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История возникновения пальчиковых кукол уходит своими корнями в очень далёкие времена. Наши предки понятия не имели о мелкой моторике, мышечном тонусе и прочих премудростях, однако интуитивно делали своим детям правильные пальчиковые игрушки. Как только младенец начинал интересоваться своими руками, для него мастерили пальчикового зайку.</a:t>
            </a:r>
          </a:p>
          <a:p>
            <a:pPr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Квадратный лоскуток ткани сворачивали жгутиком по диагонали, сгибали и обматывали узкой полоской ткани. В образованное кольцо просовывался палец руки, играя роль головы зайки, а свисающие концы лоскутка становились ушками. Получившийся пальчиковый зайчик, надетый на мизинец, был не только забавной игрушкой, но и обладал сильным терапевтическим эффектом, не позволяя малышу сжать руку в кулачок неправильно.</a:t>
            </a:r>
          </a:p>
          <a:p>
            <a:pPr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Польза </a:t>
            </a:r>
            <a:r>
              <a:rPr lang="ru-RU" sz="1600" dirty="0" smtClean="0">
                <a:solidFill>
                  <a:schemeClr val="tx1"/>
                </a:solidFill>
              </a:rPr>
              <a:t>пальчикового </a:t>
            </a:r>
            <a:r>
              <a:rPr lang="ru-RU" sz="1600" dirty="0" smtClean="0">
                <a:solidFill>
                  <a:schemeClr val="tx1"/>
                </a:solidFill>
              </a:rPr>
              <a:t>театра огромна: игры </a:t>
            </a:r>
            <a:r>
              <a:rPr lang="ru-RU" sz="1600" dirty="0" smtClean="0">
                <a:solidFill>
                  <a:schemeClr val="tx1"/>
                </a:solidFill>
              </a:rPr>
              <a:t>с пальчиками - это не только стимул для развития </a:t>
            </a:r>
            <a:r>
              <a:rPr lang="ru-RU" sz="1600" dirty="0" smtClean="0">
                <a:solidFill>
                  <a:schemeClr val="tx1"/>
                </a:solidFill>
              </a:rPr>
              <a:t>мелкой </a:t>
            </a:r>
            <a:r>
              <a:rPr lang="ru-RU" sz="1600" dirty="0" smtClean="0">
                <a:solidFill>
                  <a:schemeClr val="tx1"/>
                </a:solidFill>
              </a:rPr>
              <a:t>моторики, но и один из вариантов радостного общения с близкими </a:t>
            </a:r>
            <a:r>
              <a:rPr lang="ru-RU" sz="1600" dirty="0" smtClean="0">
                <a:solidFill>
                  <a:schemeClr val="tx1"/>
                </a:solidFill>
              </a:rPr>
              <a:t>людьми. </a:t>
            </a:r>
            <a:r>
              <a:rPr lang="ru-RU" sz="1600" dirty="0" smtClean="0">
                <a:solidFill>
                  <a:schemeClr val="tx1"/>
                </a:solidFill>
              </a:rPr>
              <a:t>Чтобы игрушка стала артистом, нужно самому быть немножко артистом. Поэтому игра с пальчиковым театром, как и обычные театральные постановки, может помочь в игровой форме развить </a:t>
            </a:r>
            <a:r>
              <a:rPr lang="ru-RU" sz="1600" dirty="0" smtClean="0">
                <a:solidFill>
                  <a:schemeClr val="tx1"/>
                </a:solidFill>
              </a:rPr>
              <a:t>импровизационные </a:t>
            </a:r>
            <a:r>
              <a:rPr lang="ru-RU" sz="1600" dirty="0" smtClean="0">
                <a:solidFill>
                  <a:schemeClr val="tx1"/>
                </a:solidFill>
              </a:rPr>
              <a:t>умения и многое другое.</a:t>
            </a:r>
          </a:p>
          <a:p>
            <a:pPr>
              <a:buNone/>
            </a:pP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avatars.mds.yandex.net/get-pdb/2705246/db7e9000-c0d7-4462-b1c8-f8cae1b7c446/or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67446" y="1742387"/>
            <a:ext cx="2743200" cy="199934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186" y="193183"/>
            <a:ext cx="8655816" cy="5848179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Технологическая карта</a:t>
            </a:r>
          </a:p>
          <a:p>
            <a:pPr algn="ctr">
              <a:buNone/>
            </a:pPr>
            <a:r>
              <a:rPr lang="ru-RU" dirty="0" smtClean="0"/>
              <a:t>ВЫБОР ИНСТРУМЕНТА И МАТЕРИАЛА ДЛЯ ПРОЕКТА:</a:t>
            </a:r>
          </a:p>
          <a:p>
            <a:r>
              <a:rPr lang="ru-RU" dirty="0" smtClean="0"/>
              <a:t>1.	ножницы;</a:t>
            </a:r>
          </a:p>
          <a:p>
            <a:r>
              <a:rPr lang="ru-RU" dirty="0" smtClean="0"/>
              <a:t>2.	фетр или плотная ткань (цвета: серый, черный, белый, оранжевый) размером 15см х 15 см;</a:t>
            </a:r>
          </a:p>
          <a:p>
            <a:r>
              <a:rPr lang="ru-RU" dirty="0" smtClean="0"/>
              <a:t>3.	нитки;</a:t>
            </a:r>
          </a:p>
          <a:p>
            <a:r>
              <a:rPr lang="ru-RU" dirty="0" smtClean="0"/>
              <a:t>4.	иголки;</a:t>
            </a:r>
          </a:p>
          <a:p>
            <a:r>
              <a:rPr lang="ru-RU" dirty="0" smtClean="0"/>
              <a:t>5.       простой карандаш или фломастер;</a:t>
            </a:r>
          </a:p>
          <a:p>
            <a:r>
              <a:rPr lang="ru-RU" dirty="0" smtClean="0"/>
              <a:t>6.       любой набивной материал: вата, синтепон или нарезанная ткань.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51486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307" y="206063"/>
            <a:ext cx="8668695" cy="58353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ТЕХНИКА БЕЗОПАСНОСТИ ПРИ РАБОТЕ</a:t>
            </a:r>
          </a:p>
          <a:p>
            <a:pPr>
              <a:buNone/>
            </a:pPr>
            <a:r>
              <a:rPr lang="ru-RU" dirty="0" smtClean="0"/>
              <a:t>С ножницами:</a:t>
            </a:r>
          </a:p>
          <a:p>
            <a:r>
              <a:rPr lang="ru-RU" dirty="0" smtClean="0"/>
              <a:t>Ножницы нельзя класть на край стола, они могут упасть и поранить.</a:t>
            </a:r>
          </a:p>
          <a:p>
            <a:r>
              <a:rPr lang="ru-RU" dirty="0" smtClean="0"/>
              <a:t> Ножницы нельзя оставлять в открытом виде.</a:t>
            </a:r>
          </a:p>
          <a:p>
            <a:r>
              <a:rPr lang="ru-RU" dirty="0" smtClean="0"/>
              <a:t> Нельзя проводить руками по открытым лезвиям ножниц, они острые и можно поранится.</a:t>
            </a:r>
          </a:p>
          <a:p>
            <a:r>
              <a:rPr lang="ru-RU" dirty="0" smtClean="0"/>
              <a:t> Ножницы нельзя передавать лезвиями вперед.</a:t>
            </a:r>
          </a:p>
          <a:p>
            <a:r>
              <a:rPr lang="ru-RU" dirty="0" smtClean="0"/>
              <a:t>Ножницы нужно хранить в подставке, лезвием вниз.</a:t>
            </a:r>
          </a:p>
          <a:p>
            <a:r>
              <a:rPr lang="ru-RU" dirty="0" smtClean="0"/>
              <a:t>Ножницы нельзя держать лезвиями вверх или по направлению к себе, можно наткнутся и пораниться.</a:t>
            </a:r>
          </a:p>
          <a:p>
            <a:pPr>
              <a:buNone/>
            </a:pPr>
            <a:r>
              <a:rPr lang="ru-RU" dirty="0" smtClean="0"/>
              <a:t>                                        </a:t>
            </a:r>
          </a:p>
          <a:p>
            <a:pPr>
              <a:buNone/>
            </a:pPr>
            <a:r>
              <a:rPr lang="ru-RU" dirty="0" smtClean="0"/>
              <a:t>С иглами:</a:t>
            </a:r>
          </a:p>
          <a:p>
            <a:r>
              <a:rPr lang="ru-RU" dirty="0" smtClean="0"/>
              <a:t> Хранить иглы нужно в определенном месте (в игольнице).</a:t>
            </a:r>
          </a:p>
          <a:p>
            <a:r>
              <a:rPr lang="ru-RU" dirty="0" smtClean="0"/>
              <a:t> Запрещается брать иглу в рот, вкалывать ее в одежду.</a:t>
            </a:r>
          </a:p>
          <a:p>
            <a:r>
              <a:rPr lang="ru-RU" dirty="0" smtClean="0"/>
              <a:t>Нельзя шить гнутой или ржавой иглой: может сломаться.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С </a:t>
            </a:r>
            <a:r>
              <a:rPr lang="ru-RU" dirty="0" err="1" smtClean="0"/>
              <a:t>синтепоном</a:t>
            </a:r>
            <a:r>
              <a:rPr lang="ru-RU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Нельзя брать </a:t>
            </a:r>
            <a:r>
              <a:rPr lang="ru-RU" dirty="0" smtClean="0"/>
              <a:t>синтепон, </a:t>
            </a:r>
            <a:r>
              <a:rPr lang="ru-RU" dirty="0" smtClean="0"/>
              <a:t>либо другой набивной материал в рот.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Нельзя допускать попадания в глаза.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По окончании работы обязательно вымыть руки.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4820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7654"/>
          <a:stretch>
            <a:fillRect/>
          </a:stretch>
        </p:blipFill>
        <p:spPr>
          <a:xfrm>
            <a:off x="1530359" y="375811"/>
            <a:ext cx="6640765" cy="2117018"/>
          </a:xfrm>
          <a:prstGeom prst="rect">
            <a:avLst/>
          </a:prstGeom>
        </p:spPr>
      </p:pic>
      <p:pic>
        <p:nvPicPr>
          <p:cNvPr id="11" name="Рисунок 10" descr="https://i.pinimg.com/736x/26/32/b9/2632b902e7aa8dcad4911146266dacc4--crochet-stitches-embroidery-stitche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6928" y="714740"/>
            <a:ext cx="2331676" cy="1796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avatars.mds.yandex.net/get-zen_doc/1540250/pub_5d24e227dfdd2500ad1204f8_5d24e4c5c0dcf200ade2e456/scale_120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9784" y="4451258"/>
            <a:ext cx="2312177" cy="1933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ds02.infourok.ru/uploads/ex/0a72/0002b609-4e3303c6/img2.jpg"/>
          <p:cNvPicPr>
            <a:picLocks noChangeAspect="1" noChangeArrowheads="1"/>
          </p:cNvPicPr>
          <p:nvPr/>
        </p:nvPicPr>
        <p:blipFill>
          <a:blip r:embed="rId5" cstate="print"/>
          <a:srcRect l="57704" t="25691" r="4916" b="23651"/>
          <a:stretch>
            <a:fillRect/>
          </a:stretch>
        </p:blipFill>
        <p:spPr bwMode="auto">
          <a:xfrm>
            <a:off x="2068286" y="4005943"/>
            <a:ext cx="2503714" cy="25447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749143" y="3722915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Потайной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416629" y="3657601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Через край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1591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090" y="190121"/>
            <a:ext cx="9999253" cy="60046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 </a:t>
            </a:r>
            <a:r>
              <a:rPr lang="ru-RU" sz="2400" dirty="0"/>
              <a:t>Итак, Вы </a:t>
            </a:r>
            <a:r>
              <a:rPr lang="ru-RU" sz="2400" dirty="0" smtClean="0"/>
              <a:t>ранее выбрали </a:t>
            </a:r>
            <a:r>
              <a:rPr lang="ru-RU" sz="2400" dirty="0"/>
              <a:t>и </a:t>
            </a:r>
            <a:r>
              <a:rPr lang="ru-RU" sz="2400" dirty="0" smtClean="0"/>
              <a:t>сделали </a:t>
            </a:r>
            <a:r>
              <a:rPr lang="ru-RU" sz="2400" dirty="0"/>
              <a:t>Котика, если еще нет, то начинайте так:</a:t>
            </a:r>
          </a:p>
          <a:p>
            <a:r>
              <a:rPr lang="ru-RU" sz="2400" dirty="0"/>
              <a:t>Обвели головку котика 2 раза на ткани, «Перекидным швом» сшили 2 детали вместе, оставили место для набивания, набили синтепоном ( или любым набивным материалом) и пришили (приклеили) глаза, нос, рот.</a:t>
            </a:r>
          </a:p>
          <a:p>
            <a:r>
              <a:rPr lang="ru-RU" sz="2400" dirty="0"/>
              <a:t>Для котика вырезается носик из розовой ткани, затем по кругу обшивается швом «Через край» </a:t>
            </a:r>
            <a:r>
              <a:rPr lang="ru-RU" sz="2400" dirty="0" smtClean="0"/>
              <a:t>Набрав </a:t>
            </a:r>
            <a:r>
              <a:rPr lang="ru-RU" sz="2400" dirty="0"/>
              <a:t>по кругу Нос набиваем и стягиваем, чтоб получился «Шарик», а затем, пришиваем «Потайным» швом по кругу к мордочке, можно оформить мордочку черной ниткой (шьём –узелки). Приклеиваем или пришиваем (бусинки, пуговицы) глаза, пришиваем ушки «перекидным» швом, набиваем и пришиваем к голове котика – «потайным» швом по кругу </a:t>
            </a:r>
            <a:r>
              <a:rPr lang="ru-RU" sz="2400" dirty="0" smtClean="0"/>
              <a:t>(по кругу!). </a:t>
            </a:r>
            <a:r>
              <a:rPr lang="ru-RU" sz="2400" dirty="0"/>
              <a:t>Обводим Туловище Котика 2 раза на ткани, сшиваем </a:t>
            </a:r>
            <a:r>
              <a:rPr lang="ru-RU" sz="2400" dirty="0" smtClean="0"/>
              <a:t>«сзади тоже перекидным </a:t>
            </a:r>
            <a:r>
              <a:rPr lang="ru-RU" sz="2400" dirty="0"/>
              <a:t>швом» и набиваем. Голову пришиваем «потайным» швом по кругу. Вот , что у нас с Вами уже получилось:</a:t>
            </a:r>
          </a:p>
        </p:txBody>
      </p:sp>
    </p:spTree>
    <p:extLst>
      <p:ext uri="{BB962C8B-B14F-4D97-AF65-F5344CB8AC3E}">
        <p14:creationId xmlns:p14="http://schemas.microsoft.com/office/powerpoint/2010/main" xmlns="" val="3749913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009" y="0"/>
            <a:ext cx="7812518" cy="68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5279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t="11513" r="504"/>
          <a:stretch>
            <a:fillRect/>
          </a:stretch>
        </p:blipFill>
        <p:spPr>
          <a:xfrm>
            <a:off x="2215661" y="738554"/>
            <a:ext cx="5720862" cy="2673739"/>
          </a:xfrm>
          <a:prstGeom prst="rect">
            <a:avLst/>
          </a:prstGeom>
        </p:spPr>
      </p:pic>
      <p:pic>
        <p:nvPicPr>
          <p:cNvPr id="3" name="Объект 3" descr="C:\Users\user\Desktop\2019-2020\Расписание\Дистанцион. об\Задание дистант\Фото котик\Новые котики\котики.jpg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528" t="23444" b="96"/>
          <a:stretch/>
        </p:blipFill>
        <p:spPr bwMode="auto">
          <a:xfrm rot="5400000">
            <a:off x="3879514" y="2508494"/>
            <a:ext cx="2028668" cy="458479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012831" y="375138"/>
            <a:ext cx="4011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Чтобы выполнить лапки  Вам надо: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2836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33046" y="879231"/>
            <a:ext cx="9483970" cy="412652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Для выполнения чехольчика на пальчик, Вам надо: 1. обвести свой ( средний или указательный) палец  карандашом или фломастером на бумаге, затем прибавить к Выкройке 0,5 сантиметра.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Если не прибавить 0,5 сантиметра, то сшитый чехольчик, не налезет на Ваш палец!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Бумажную выкройку вырезать ножницами (один раз).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Обвести бумажную выкройку на ткани 2раза (любого цвета).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Сшить «перекидным швом», не забудьте оставить место 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для Пальца и нитку подберите в цвет ткани!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 descr="https://avatars.mds.yandex.net/get-pdb/49816/ecc5c7b1-e7e4-4efd-89e4-66e708a2bec8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599" y="2401597"/>
            <a:ext cx="1550621" cy="1018242"/>
          </a:xfrm>
          <a:prstGeom prst="rect">
            <a:avLst/>
          </a:prstGeom>
          <a:noFill/>
        </p:spPr>
      </p:pic>
      <p:pic>
        <p:nvPicPr>
          <p:cNvPr id="8196" name="Picture 4" descr="C:\Users\User\Downloads\15925553084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0032" y="2590801"/>
            <a:ext cx="3610707" cy="3610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1777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ownloads\IMG_20200619_123353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2135" y="0"/>
            <a:ext cx="1730603" cy="2307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\Desktop\2019-2020\Расписание\Дистанцион. об\Задание дистант\Фото котик\Новые котики\котики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963" t="47364" r="23406" b="24255"/>
          <a:stretch/>
        </p:blipFill>
        <p:spPr bwMode="auto">
          <a:xfrm>
            <a:off x="140677" y="445477"/>
            <a:ext cx="1395048" cy="2426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19" name="Picture 3" descr="C:\Users\User\Downloads\IMG_20200619_1226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4338" y="457198"/>
            <a:ext cx="1851036" cy="2468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540368" y="890954"/>
            <a:ext cx="75613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создания пальчиковой игрушки нам понадобится</a:t>
            </a:r>
          </a:p>
          <a:p>
            <a:r>
              <a:rPr lang="ru-RU" dirty="0" smtClean="0"/>
              <a:t> две заготовки: </a:t>
            </a:r>
          </a:p>
          <a:p>
            <a:r>
              <a:rPr lang="ru-RU" dirty="0" smtClean="0"/>
              <a:t>К</a:t>
            </a:r>
            <a:r>
              <a:rPr lang="ru-RU" dirty="0" smtClean="0"/>
              <a:t>отик и чехольчик.</a:t>
            </a:r>
          </a:p>
          <a:p>
            <a:r>
              <a:rPr lang="ru-RU" dirty="0" smtClean="0"/>
              <a:t>Две заготовки сшить между собой «потайным швом».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Когда Котик готов можно: поиграть с другом, повеселить родственников, придумать сценку и Котик поможет Вам в этом!</a:t>
            </a:r>
            <a:endParaRPr lang="ru-RU" dirty="0"/>
          </a:p>
        </p:txBody>
      </p:sp>
      <p:pic>
        <p:nvPicPr>
          <p:cNvPr id="9" name="Рисунок 8" descr="C:\Users\User\Downloads\IMG_20200619_125503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2737" y="2684585"/>
            <a:ext cx="2321171" cy="2883876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6576645" y="3048000"/>
            <a:ext cx="3446585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Вместе с друзьями и родителями посмотрите выступление артистов «Тетра Кошек» Юрия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Куклачева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скопируйте и загрузите ссылку в Поиске: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6"/>
              </a:rPr>
              <a:t>https://www.youtube.com/watch?v=dXLouT4LduQ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04107" y="2351314"/>
            <a:ext cx="3289849" cy="23186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931" y="2366909"/>
            <a:ext cx="5377138" cy="23044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5937" y="862884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Выкройки котика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27911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338471" y="901149"/>
            <a:ext cx="2332382" cy="3462335"/>
          </a:xfrm>
          <a:prstGeom prst="rect">
            <a:avLst/>
          </a:prstGeom>
          <a:noFill/>
        </p:spPr>
      </p:pic>
      <p:pic>
        <p:nvPicPr>
          <p:cNvPr id="7" name="Рисунок 6" descr="C:\Users\user\Desktop\2019-2020\Расписание\Дистанцион. об\Задание дистант\3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70" t="38610" r="33289" b="39020"/>
          <a:stretch/>
        </p:blipFill>
        <p:spPr bwMode="auto">
          <a:xfrm>
            <a:off x="5207992" y="1816188"/>
            <a:ext cx="1063832" cy="9740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96247" y="2870869"/>
            <a:ext cx="65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ос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027582" y="4638262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Туловище</a:t>
            </a:r>
            <a:endParaRPr lang="ru-RU" dirty="0"/>
          </a:p>
        </p:txBody>
      </p:sp>
      <p:pic>
        <p:nvPicPr>
          <p:cNvPr id="10" name="Рисунок 9" descr="C:\Users\user\Desktop\2019-2020\Расписание\Дистанцион. об\Задание дистант\Фото котик\Новые котики\1.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17429" y="1224756"/>
            <a:ext cx="1779905" cy="2373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user\Desktop\2019-2020\Расписание\Дистанцион. об\Задание дистант\Фото котик\Новые котики\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176108" y="4165819"/>
            <a:ext cx="2495478" cy="1784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727324" y="3348507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Передние лапки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47716" y="6036752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Задние лапки</a:t>
            </a:r>
            <a:endParaRPr lang="ru-RU" dirty="0"/>
          </a:p>
        </p:txBody>
      </p:sp>
      <p:pic>
        <p:nvPicPr>
          <p:cNvPr id="12" name="Рисунок 11" descr="C:\Users\User\Downloads\обрезка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40280" y="4455907"/>
            <a:ext cx="1884856" cy="141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893169" y="6025663"/>
            <a:ext cx="275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Чехольчик для пальца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1944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935" y="2900046"/>
            <a:ext cx="8591422" cy="1312214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6625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</TotalTime>
  <Words>996</Words>
  <Application>Microsoft Office PowerPoint</Application>
  <PresentationFormat>Произвольный</PresentationFormat>
  <Paragraphs>68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Грань</vt:lpstr>
      <vt:lpstr>Творческий проект «Забавный котик»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проект «Забавный котик»</dc:title>
  <dc:creator>user</dc:creator>
  <cp:lastModifiedBy>User</cp:lastModifiedBy>
  <cp:revision>26</cp:revision>
  <dcterms:created xsi:type="dcterms:W3CDTF">2020-06-03T13:01:52Z</dcterms:created>
  <dcterms:modified xsi:type="dcterms:W3CDTF">2020-06-19T09:30:33Z</dcterms:modified>
</cp:coreProperties>
</file>